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8" r:id="rId18"/>
    <p:sldId id="277" r:id="rId19"/>
    <p:sldId id="279" r:id="rId20"/>
    <p:sldId id="280" r:id="rId21"/>
    <p:sldId id="281" r:id="rId22"/>
    <p:sldId id="282" r:id="rId23"/>
    <p:sldId id="283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14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19.02.2017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23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92</cp:revision>
  <dcterms:created xsi:type="dcterms:W3CDTF">2016-06-30T08:52:21Z</dcterms:created>
  <dcterms:modified xsi:type="dcterms:W3CDTF">2017-02-19T17:50:21Z</dcterms:modified>
</cp:coreProperties>
</file>